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18/11/15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" y="7475"/>
            <a:ext cx="9135486" cy="6858000"/>
          </a:xfrm>
          <a:prstGeom prst="rect">
            <a:avLst/>
          </a:prstGeom>
        </p:spPr>
      </p:pic>
      <p:pic>
        <p:nvPicPr>
          <p:cNvPr id="31" name="Picture 30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-1"/>
            <a:ext cx="2388095" cy="25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1513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36</cp:revision>
  <dcterms:created xsi:type="dcterms:W3CDTF">2014-03-23T21:36:37Z</dcterms:created>
  <dcterms:modified xsi:type="dcterms:W3CDTF">2015-11-18T13:06:47Z</dcterms:modified>
</cp:coreProperties>
</file>